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Source Sans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SansPro-bold.fntdata"/><Relationship Id="rId14" Type="http://schemas.openxmlformats.org/officeDocument/2006/relationships/font" Target="fonts/SourceSansPro-regular.fntdata"/><Relationship Id="rId17" Type="http://schemas.openxmlformats.org/officeDocument/2006/relationships/font" Target="fonts/SourceSansPro-boldItalic.fntdata"/><Relationship Id="rId16" Type="http://schemas.openxmlformats.org/officeDocument/2006/relationships/font" Target="fonts/SourceSansPr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Habitat for Humanity 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#3: 11/11/16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6904650" y="264475"/>
            <a:ext cx="2321100" cy="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Text @rphs to 81010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Hours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-Still 5 Hours per semester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-30 minutes each: meeting/shirt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-Signed by sponsor / officers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Tshirts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-Same design but purple!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-Included with 20$ dues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-Orders being placed, expected before Winter Break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-If you need to change your size, contact Mrs. Sexton ASAP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115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Soccer Tournament Fundraiser with Clements HS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2" y="1510026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Clements Habitat 4 Humanity is proud to host the annual Soccer Tournament Fundraiser with Ridge Point HS this upcoming </a:t>
            </a: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December 2, 2016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b="1" lang="en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TEAMS MUST REQUIRE TWO GIRLS MINIMUM!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Location:</a:t>
            </a:r>
            <a:r>
              <a:rPr lang="en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Soccer fields right next to the auditorium AT CLEMENTS (Need a ride? Ask an officer!)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Time:</a:t>
            </a:r>
            <a:r>
              <a:rPr lang="en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December 2, 2016 4:15 P.M. - 7:00 P.M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Important Information: Turn in packets with money ($5 per person) by November 30th to Mrs. Sexton or an officer. Minimum of 2 girls per team with a maximum of 8 people (3 being players that can be subbed in if needed) and a minimum of 5 people. YOU CAN ALSO SIGNUP AS ONE PERSON AND WE’LL PUT YOU ON A TEAM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-VOLUNTEER SIGN UPS: FOR REFEREEING ALSO AVAILABLE! (Link sent out on Remind)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Volunteer Opportunities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</a:t>
            </a:r>
            <a:r>
              <a:rPr b="1" lang="en" sz="2000">
                <a:solidFill>
                  <a:srgbClr val="000000"/>
                </a:solidFill>
              </a:rPr>
              <a:t>Habitat Restore Center: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-In Stafford at: </a:t>
            </a:r>
            <a:r>
              <a:rPr lang="en">
                <a:solidFill>
                  <a:srgbClr val="54545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13570 Murphy Road </a:t>
            </a:r>
            <a:r>
              <a:rPr b="1" lang="en">
                <a:solidFill>
                  <a:srgbClr val="6A6A6A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Stafford</a:t>
            </a:r>
            <a:r>
              <a:rPr lang="en">
                <a:solidFill>
                  <a:srgbClr val="54545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">
                <a:solidFill>
                  <a:srgbClr val="6A6A6A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TX</a:t>
            </a:r>
            <a:r>
              <a:rPr lang="en">
                <a:solidFill>
                  <a:srgbClr val="54545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77477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Volunteering opportunities available most days/Saturdays (10-5)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-No prior sign up needed, can count for YES hours or other organizations as well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-Must be 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