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Source Sans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SansPro-bold.fntdata"/><Relationship Id="rId14" Type="http://schemas.openxmlformats.org/officeDocument/2006/relationships/font" Target="fonts/SourceSansPro-regular.fntdata"/><Relationship Id="rId17" Type="http://schemas.openxmlformats.org/officeDocument/2006/relationships/font" Target="fonts/SourceSansPro-boldItalic.fntdata"/><Relationship Id="rId16" Type="http://schemas.openxmlformats.org/officeDocument/2006/relationships/font" Target="fonts/SourceSansPr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bg>
      <p:bgPr>
        <a:solidFill>
          <a:srgbClr val="FFFFFF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 rot="-5400000">
            <a:off x="-620225" y="1797500"/>
            <a:ext cx="4064100" cy="15069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2601000" y="518875"/>
            <a:ext cx="5913300" cy="40641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2"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4574400" y="0"/>
            <a:ext cx="4569600" cy="5143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4844699" y="1040700"/>
            <a:ext cx="4031700" cy="30621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rgbClr val="BDBDBD"/>
            </a:solidFill>
            <a:prstDash val="solid"/>
            <a:miter/>
            <a:headEnd len="med" w="med" type="none"/>
            <a:tailEnd len="med" w="med" type="none"/>
          </a:ln>
          <a:effectLst>
            <a:outerShdw blurRad="50799" rotWithShape="0" algn="t" dir="5400000" dist="38100">
              <a:srgbClr val="000000">
                <a:alpha val="29800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0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0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0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0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0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0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0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291950" y="1854950"/>
            <a:ext cx="3978000" cy="25770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1">
    <p:bg>
      <p:bgPr>
        <a:solidFill>
          <a:srgbClr val="FFFFF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8" name="Shape 68"/>
          <p:cNvCxnSpPr/>
          <p:nvPr/>
        </p:nvCxnSpPr>
        <p:spPr>
          <a:xfrm>
            <a:off x="858825" y="549150"/>
            <a:ext cx="7416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Shape 69"/>
          <p:cNvCxnSpPr/>
          <p:nvPr/>
        </p:nvCxnSpPr>
        <p:spPr>
          <a:xfrm>
            <a:off x="863850" y="4594350"/>
            <a:ext cx="7416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Shape 70"/>
          <p:cNvSpPr txBox="1"/>
          <p:nvPr>
            <p:ph idx="1" type="body"/>
          </p:nvPr>
        </p:nvSpPr>
        <p:spPr>
          <a:xfrm>
            <a:off x="814025" y="945000"/>
            <a:ext cx="7515900" cy="3253500"/>
          </a:xfrm>
          <a:prstGeom prst="rect">
            <a:avLst/>
          </a:prstGeom>
          <a:noFill/>
        </p:spPr>
        <p:txBody>
          <a:bodyPr anchorCtr="0" anchor="ctr" bIns="91425" lIns="91425" rIns="91425" tIns="91425"/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3">
    <p:bg>
      <p:bgPr>
        <a:solidFill>
          <a:srgbClr val="FFFFFF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1860600" y="0"/>
            <a:ext cx="7283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5" name="Shape 75"/>
          <p:cNvCxnSpPr/>
          <p:nvPr/>
        </p:nvCxnSpPr>
        <p:spPr>
          <a:xfrm>
            <a:off x="2586875" y="1615600"/>
            <a:ext cx="3057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Shape 76"/>
          <p:cNvSpPr txBox="1"/>
          <p:nvPr>
            <p:ph type="title"/>
          </p:nvPr>
        </p:nvSpPr>
        <p:spPr>
          <a:xfrm>
            <a:off x="2469775" y="426200"/>
            <a:ext cx="5867400" cy="9951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2469775" y="1874225"/>
            <a:ext cx="5867400" cy="25506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ctrTitle"/>
          </p:nvPr>
        </p:nvSpPr>
        <p:spPr>
          <a:xfrm>
            <a:off x="2877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Habitat for Humanity	</a:t>
            </a:r>
          </a:p>
        </p:txBody>
      </p:sp>
      <p:sp>
        <p:nvSpPr>
          <p:cNvPr id="84" name="Shape 84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Meeting #2, 10/7/16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 rot="-5400000">
            <a:off x="-620225" y="1797500"/>
            <a:ext cx="4064100" cy="1506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Hours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2601000" y="518875"/>
            <a:ext cx="5913300" cy="406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 will be required to get 5 hours this semester.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You get hours for wearing your shirt and coming to meetings.(30 min each)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need one of the officers to sign your hour sheet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Printable version of hour sheet available on our website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 b="13121" l="0" r="0" t="13121"/>
          <a:stretch/>
        </p:blipFill>
        <p:spPr>
          <a:xfrm>
            <a:off x="5244250" y="1386100"/>
            <a:ext cx="3232598" cy="2384201"/>
          </a:xfrm>
          <a:prstGeom prst="rect">
            <a:avLst/>
          </a:prstGeom>
          <a:noFill/>
          <a:ln cap="flat" cmpd="dbl" w="762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pic>
      <p:sp>
        <p:nvSpPr>
          <p:cNvPr id="96" name="Shape 96"/>
          <p:cNvSpPr txBox="1"/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T-Shirts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291950" y="1854950"/>
            <a:ext cx="3978000" cy="257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PURPLE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10$, included as part of 20$ dues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2469775" y="426200"/>
            <a:ext cx="5867400" cy="995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Dues and Liability Forms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2469775" y="1874225"/>
            <a:ext cx="5867400" cy="255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-Dues are $20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TURN THESE IN ASAP!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-Link to liability forms on website!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814025" y="945000"/>
            <a:ext cx="7515900" cy="3253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Remind 101: Text @rphs to 81010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Twitter: @RPHabitat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Website: habitatatrphs.weebly.com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