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Amatic SC"/>
      <p:regular r:id="rId15"/>
      <p:bold r:id="rId16"/>
    </p:embeddedFont>
    <p:embeddedFont>
      <p:font typeface="Source Code Pro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maticSC-regular.fntdata"/><Relationship Id="rId14" Type="http://schemas.openxmlformats.org/officeDocument/2006/relationships/slide" Target="slides/slide10.xml"/><Relationship Id="rId17" Type="http://schemas.openxmlformats.org/officeDocument/2006/relationships/font" Target="fonts/SourceCodePro-regular.fntdata"/><Relationship Id="rId16" Type="http://schemas.openxmlformats.org/officeDocument/2006/relationships/font" Target="fonts/AmaticSC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SourceCodePr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3FF6E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WELCOME TO HABITAT FOR HUMANITY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First Meeting : 9/16/16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90250" y="526350"/>
            <a:ext cx="37008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thanks for coming!</a:t>
            </a:r>
          </a:p>
        </p:txBody>
      </p:sp>
      <p:sp>
        <p:nvSpPr>
          <p:cNvPr id="110" name="Shape 110"/>
          <p:cNvSpPr/>
          <p:nvPr/>
        </p:nvSpPr>
        <p:spPr>
          <a:xfrm>
            <a:off x="3786200" y="0"/>
            <a:ext cx="5358000" cy="5143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6200" y="263175"/>
            <a:ext cx="5358000" cy="4617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should you join habitat?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687" y="12922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Habitat for Humanity is a worldwide community service and volunteering organization.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Our mission is to help empower and build strong communities where everyone has a decent place to live.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Great for YES Hours &amp; college applications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Your 2016-2017 Officers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093850"/>
            <a:ext cx="8520600" cy="3748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President- Isabel Samperio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Vice President- Robert Stephen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Secretary- Merin Thottumkal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Treasurer- Gordon Trinh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Historian- Miles Hilado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VC- Nirmal Joseph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Underclassmen VC- Courtney Duran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624975"/>
            <a:ext cx="8520600" cy="395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Remind 101: Text @rphs to 81010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Twitter: @RPHabitat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Website: habitatatrphs.weebly.com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are we doing this year?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Beautifications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Hopefully builds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Fundraisers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[Do you have any volunteer or project ideas? Let us know!]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Meetings?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General meetings will be the second friday of every month after school in Mrs. Sexton’s room (N238).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Next Meetings: October 14</a:t>
            </a:r>
            <a:r>
              <a:rPr baseline="30000" lang="en">
                <a:solidFill>
                  <a:srgbClr val="000000"/>
                </a:solidFill>
              </a:rPr>
              <a:t>th </a:t>
            </a:r>
          </a:p>
          <a:p>
            <a:pPr indent="0" lvl="0" marL="182880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 November 11</a:t>
            </a:r>
            <a:r>
              <a:rPr baseline="30000" lang="en">
                <a:solidFill>
                  <a:srgbClr val="000000"/>
                </a:solidFill>
              </a:rPr>
              <a:t>th</a:t>
            </a:r>
          </a:p>
          <a:p>
            <a:pPr indent="0" lvl="0" marL="182880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 December 9</a:t>
            </a:r>
            <a:r>
              <a:rPr baseline="30000" lang="en">
                <a:solidFill>
                  <a:srgbClr val="000000"/>
                </a:solidFill>
              </a:rPr>
              <a:t>th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aseline="30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DUES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12" y="901650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Dues are </a:t>
            </a:r>
            <a:r>
              <a:rPr b="1" lang="en" sz="2000">
                <a:solidFill>
                  <a:srgbClr val="000000"/>
                </a:solidFill>
              </a:rPr>
              <a:t>$20</a:t>
            </a:r>
            <a:r>
              <a:rPr lang="en">
                <a:solidFill>
                  <a:srgbClr val="000000"/>
                </a:solidFill>
              </a:rPr>
              <a:t> for everyone, which includes: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-Member dues to chapter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-Habitat for Humanity Tshirt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2000">
                <a:solidFill>
                  <a:srgbClr val="000000"/>
                </a:solidFill>
              </a:rPr>
              <a:t>You must pay your dues by October 7th!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FORMS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have to fill out a waiver of liability and turn it in along with your dues (October 7th)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Link will be on our website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HOurs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You will be required to get 5 hours this semester.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You get hours for wearing your shirt and coming to meetings.(30 min each)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You need one of the officers to sign your hour sheet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